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Averag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Averag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d0fa3b0be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d0fa3b0be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0fa3b0be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0fa3b0be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d0fa3b0be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d0fa3b0be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0fa3b0be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d0fa3b0be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d0fa3b0be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d0fa3b0be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d0fa3b0be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d0fa3b0be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d0fa3b0be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d0fa3b0be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jpg"/><Relationship Id="rId7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jpg"/><Relationship Id="rId7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idx="1" type="subTitle"/>
          </p:nvPr>
        </p:nvSpPr>
        <p:spPr>
          <a:xfrm>
            <a:off x="4572000" y="3924925"/>
            <a:ext cx="3924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best communication tool for your biking group</a:t>
            </a:r>
            <a:endParaRPr/>
          </a:p>
        </p:txBody>
      </p:sp>
      <p:sp>
        <p:nvSpPr>
          <p:cNvPr id="229" name="Google Shape;229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Preventive Safety and Communication System Accessory for Motorcyclists</a:t>
            </a:r>
            <a:endParaRPr sz="2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6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Low Fidelity Prototype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Heuristic Evaluation</a:t>
            </a:r>
            <a:endParaRPr/>
          </a:p>
        </p:txBody>
      </p:sp>
      <p:sp>
        <p:nvSpPr>
          <p:cNvPr id="298" name="Google Shape;298;p27"/>
          <p:cNvSpPr txBox="1"/>
          <p:nvPr>
            <p:ph idx="1" type="body"/>
          </p:nvPr>
        </p:nvSpPr>
        <p:spPr>
          <a:xfrm>
            <a:off x="1297500" y="2018250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200"/>
              <a:t>Schneider's</a:t>
            </a:r>
            <a:r>
              <a:rPr lang="en-GB" sz="2200"/>
              <a:t> 8 principles of Interaction Heuristics</a:t>
            </a:r>
            <a:endParaRPr sz="2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Heuristic Evaluation 1</a:t>
            </a:r>
            <a:endParaRPr/>
          </a:p>
        </p:txBody>
      </p:sp>
      <p:sp>
        <p:nvSpPr>
          <p:cNvPr id="304" name="Google Shape;304;p28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Consistency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Shortcuts for Frequent Users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Informative Feedback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Design Dialogues to Yield Closure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Heuristic Evaluation 2</a:t>
            </a:r>
            <a:endParaRPr/>
          </a:p>
        </p:txBody>
      </p:sp>
      <p:sp>
        <p:nvSpPr>
          <p:cNvPr id="310" name="Google Shape;310;p29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Error Prevention and Handling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Easy Reversal of Actions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Support Internal Locus of Control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Reduction of Short Term Memory Load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0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 Fidelity Prototype</a:t>
            </a:r>
            <a:endParaRPr/>
          </a:p>
        </p:txBody>
      </p:sp>
      <p:sp>
        <p:nvSpPr>
          <p:cNvPr id="316" name="Google Shape;316;p30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Demonstration of the concept of our Biker Communication System</a:t>
            </a:r>
            <a:endParaRPr/>
          </a:p>
        </p:txBody>
      </p:sp>
      <p:sp>
        <p:nvSpPr>
          <p:cNvPr id="317" name="Google Shape;317;p30"/>
          <p:cNvSpPr txBox="1"/>
          <p:nvPr>
            <p:ph idx="2" type="body"/>
          </p:nvPr>
        </p:nvSpPr>
        <p:spPr>
          <a:xfrm>
            <a:off x="320550" y="1656775"/>
            <a:ext cx="29682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Interface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In helmet - Audio System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Handlebar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 Buttons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Emergency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Communication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8" name="Google Shape;318;p30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319" name="Google Shape;319;p3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327" name="Google Shape;327;p30"/>
          <p:cNvPicPr preferRelativeResize="0"/>
          <p:nvPr/>
        </p:nvPicPr>
        <p:blipFill rotWithShape="1">
          <a:blip r:embed="rId3">
            <a:alphaModFix/>
          </a:blip>
          <a:srcRect b="7264" l="0" r="0" t="7264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0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9" name="Google Shape;329;p30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330" name="Google Shape;330;p3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4" name="Google Shape;334;p30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0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6" name="Google Shape;336;p30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337" name="Google Shape;337;p3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1" name="Google Shape;341;p30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42" name="Google Shape;342;p30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3" name="Google Shape;343;p30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344" name="Google Shape;344;p3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" name="Google Shape;348;p30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349" name="Google Shape;349;p3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0" name="Google Shape;350;p3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51" name="Google Shape;351;p3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53" name="Google Shape;353;p30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54" name="Google Shape;354;p30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355" name="Google Shape;355;p30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3" name="Google Shape;363;p30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1"/>
          <p:cNvSpPr txBox="1"/>
          <p:nvPr>
            <p:ph type="title"/>
          </p:nvPr>
        </p:nvSpPr>
        <p:spPr>
          <a:xfrm>
            <a:off x="1297500" y="393750"/>
            <a:ext cx="70434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 Fidelity Prototype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2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74" name="Google Shape;374;p32"/>
          <p:cNvSpPr txBox="1"/>
          <p:nvPr>
            <p:ph idx="1" type="body"/>
          </p:nvPr>
        </p:nvSpPr>
        <p:spPr>
          <a:xfrm>
            <a:off x="645300" y="2644025"/>
            <a:ext cx="3063300" cy="15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Anirudh S Ayya (PES1201800338)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GB"/>
              <a:t>Vishnu R Dixit (PES1201801448)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GB"/>
              <a:t>S NIKHIL RAM (PES1201801972)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GB"/>
              <a:t>Vikas Gowda (PES1201801857)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500"/>
              </a:spcAft>
              <a:buNone/>
            </a:pPr>
            <a:r>
              <a:rPr lang="en-GB"/>
              <a:t>Pranav BG (PES1201801657)</a:t>
            </a:r>
            <a:endParaRPr/>
          </a:p>
        </p:txBody>
      </p:sp>
      <p:grpSp>
        <p:nvGrpSpPr>
          <p:cNvPr id="375" name="Google Shape;375;p32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76" name="Google Shape;376;p3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84" name="Google Shape;384;p32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2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32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87" name="Google Shape;387;p32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2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91" name="Google Shape;391;p32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2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3" name="Google Shape;393;p32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94" name="Google Shape;394;p32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2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98" name="Google Shape;398;p32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99" name="Google Shape;399;p32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32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401" name="Google Shape;401;p3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2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2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" name="Google Shape;405;p32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406" name="Google Shape;406;p32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7" name="Google Shape;407;p32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408" name="Google Shape;408;p32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32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410" name="Google Shape;410;p32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11" name="Google Shape;411;p32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412" name="Google Shape;412;p32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20" name="Google Shape;420;p32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Presentation Overview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Need Finding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Empathy Map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Low Fidelity Prototype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Heuristic Evaluation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High Fidelity Prototype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</a:t>
            </a:r>
            <a:endParaRPr/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1297500" y="1813350"/>
            <a:ext cx="7038900" cy="15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200"/>
              <a:t>Preventive Safety and communication System Accessory for Motorcyclist  Communities during extended travels.</a:t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Need Finding</a:t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16915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Emergencies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1297500" y="26324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Communication</a:t>
            </a:r>
            <a:r>
              <a:rPr lang="en-GB">
                <a:solidFill>
                  <a:srgbClr val="FFFFFF"/>
                </a:solidFill>
              </a:rPr>
              <a:t> and Navigation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1297500" y="35212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Luxuries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Emergencies</a:t>
            </a:r>
            <a:endParaRPr/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Accident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Back Up Call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Automatic Alert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Fuel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Repair / Maintenance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Refreshment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Intermediate Travel Destination</a:t>
            </a:r>
            <a:endParaRPr sz="1800"/>
          </a:p>
        </p:txBody>
      </p:sp>
      <p:sp>
        <p:nvSpPr>
          <p:cNvPr id="269" name="Google Shape;26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Communication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Navigation</a:t>
            </a:r>
            <a:endParaRPr/>
          </a:p>
        </p:txBody>
      </p:sp>
      <p:sp>
        <p:nvSpPr>
          <p:cNvPr id="275" name="Google Shape;275;p23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Weather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Road Condition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Highway Traffic / Accidents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Luxuries</a:t>
            </a:r>
            <a:endParaRPr/>
          </a:p>
        </p:txBody>
      </p:sp>
      <p:sp>
        <p:nvSpPr>
          <p:cNvPr id="281" name="Google Shape;281;p2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Music System Control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Call Reception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Empathy Map</a:t>
            </a:r>
            <a:endParaRPr/>
          </a:p>
        </p:txBody>
      </p:sp>
      <p:pic>
        <p:nvPicPr>
          <p:cNvPr id="287" name="Google Shape;2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288" y="1209825"/>
            <a:ext cx="7643425" cy="356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